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0" r:id="rId16"/>
    <p:sldId id="281" r:id="rId17"/>
    <p:sldId id="282" r:id="rId18"/>
    <p:sldId id="284" r:id="rId19"/>
    <p:sldId id="285" r:id="rId20"/>
    <p:sldId id="286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92EB0-0123-4FDC-937A-C1D77FB8F4E5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133B4-9711-4D28-931D-D8D4DA80A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11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133B4-9711-4D28-931D-D8D4DA80A2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30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3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3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0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3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6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2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1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56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8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028-E09A-4392-B610-E0C144F144D8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A04A7-EE74-4808-93C8-9C3AA38B9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019344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Муниципаль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бюджет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дөйөм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биреү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учрежденияһы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Урмияҙ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урта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дөйөм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биреү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мәктәбе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муниципаль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                                                             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Асҡын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районы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Башҡортостан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Республикаһы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Курай — национальный башкирский духовой деревянный музыкальный инструмент похожий на флейту. – современная трактов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08199" y="4005064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Республика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көнөнә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Башҡортостандың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100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йыллығына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Башҡортостандың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халыҡ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яҙыусыһы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Мостай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Кәримдең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100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йыллығына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бағышланған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уҡыусы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ата-әсәләр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китап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уҡыусы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” 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32035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Педучилищеға барырға уйлайым, - тинем.</a:t>
            </a:r>
            <a:br>
              <a:rPr lang="ba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- Юҡ-юҡ-юҡ.... Был тиклем уҡып та училищеға барып тормаҫһың. Һинең урының – университетта, - тине килгән ҡунаҡ Гөлшат Әмировна.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35292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5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64896" cy="632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5373216"/>
            <a:ext cx="5482952" cy="1140296"/>
          </a:xfrm>
        </p:spPr>
        <p:txBody>
          <a:bodyPr>
            <a:normAutofit/>
          </a:bodyPr>
          <a:lstStyle/>
          <a:p>
            <a:r>
              <a:rPr lang="ba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 министрға хат яҙҙым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Ни хәлдә икән туған өйөбөҙ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Рәхмәт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һеҙгә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атай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әсәй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беҙ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һәр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саҡ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бергә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булдыҡ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4784"/>
            <a:ext cx="828092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0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46449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300473">
            <a:off x="5533728" y="2074353"/>
            <a:ext cx="30078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ba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Ҡотлайым! Һеҙ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ba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бишкә» бирҙегеҙ!</a:t>
            </a:r>
            <a:br>
              <a:rPr lang="ba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a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Университеттың ишектәре һинең өсөн асыҡ.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867" y="1916832"/>
            <a:ext cx="6478557" cy="2224558"/>
          </a:xfrm>
        </p:spPr>
        <p:txBody>
          <a:bodyPr>
            <a:noAutofit/>
          </a:bodyPr>
          <a:lstStyle/>
          <a:p>
            <a:r>
              <a:rPr lang="ba-RU" sz="2400" b="1" i="1" dirty="0" smtClean="0">
                <a:latin typeface="Times New Roman" pitchFamily="18" charset="0"/>
                <a:cs typeface="Times New Roman" pitchFamily="18" charset="0"/>
              </a:rPr>
              <a:t>А. Баймөхәмәтовтың әҫәрҙәрен уҡығандан һуң</a:t>
            </a:r>
            <a:r>
              <a:rPr lang="ba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ba-RU" sz="2400" b="1" i="1" dirty="0" smtClean="0">
                <a:latin typeface="Times New Roman" pitchFamily="18" charset="0"/>
                <a:cs typeface="Times New Roman" pitchFamily="18" charset="0"/>
              </a:rPr>
              <a:t>күптәрҙе уйландырыр һәм фәһем бирер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79">
            <a:off x="6603724" y="40748"/>
            <a:ext cx="2098145" cy="229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4" y="500705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2733">
            <a:off x="531198" y="279973"/>
            <a:ext cx="1760138" cy="226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553">
            <a:off x="376505" y="2889457"/>
            <a:ext cx="1262299" cy="188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94"/>
            <a:ext cx="1733550" cy="233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477">
            <a:off x="6591770" y="3846196"/>
            <a:ext cx="2014481" cy="276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68" y="4077073"/>
            <a:ext cx="2628900" cy="254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14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Китапханала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китапханасы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Әхмәтдинова Әлфирә менән уҡыусылар һәм ата-әсәләр А.Баймөхәмәтовтың                         «Ҡалдырма, әсәй!» повесын уҡыйҙар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DCIM\100OLYMP\PA310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44164"/>
            <a:ext cx="619268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4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Был повесть беҙгә ныҡ оҡшаны. Тәндәр семерләп, күҙҙәргә йәш бәреп сыҡҡан саҡтар аҙ булманы.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DCIM\100OLYMP\PA31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07" y="1844824"/>
            <a:ext cx="596398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085184"/>
            <a:ext cx="6264696" cy="1143000"/>
          </a:xfrm>
        </p:spPr>
        <p:txBody>
          <a:bodyPr>
            <a:no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Әҫәрҙе тыныс ҡына уҡыу мөмкин түгел...Миңә был повеста Ильяс, Әмилә һәм Фәрит оҡшаны. Мин Ильяс менән ғорурланып йәшәйем.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G:\DCIM\100OLYMP\PA310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6886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43720">
            <a:off x="414060" y="4361707"/>
            <a:ext cx="3888432" cy="1728192"/>
          </a:xfrm>
        </p:spPr>
        <p:txBody>
          <a:bodyPr>
            <a:no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Ошо баланың саф ҡарашына эйәреп, үҙең дә доньяға уның күҙе менән бағаһың, тормошобоҙҙа йыш ҡына осраған бәғерһеҙлектәрҙе күреп һыҡранаһың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G:\DCIM\100OLYMP\PA31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68830"/>
            <a:ext cx="3456384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2981203" cy="261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979820">
            <a:off x="3862487" y="752592"/>
            <a:ext cx="48547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китерлек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Үҙеңде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ирекһеҙҙән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бала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урынына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әсә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урынына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ла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ҡуйып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ҡарайһың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Әсә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менән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баланың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бер-береһен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һағыныу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хистәре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тетрәндерерлек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итеп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күҙ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алдына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килеп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баҫа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573016"/>
            <a:ext cx="6480720" cy="2863012"/>
          </a:xfrm>
        </p:spPr>
        <p:txBody>
          <a:bodyPr>
            <a:normAutofit/>
          </a:bodyPr>
          <a:lstStyle/>
          <a:p>
            <a:r>
              <a:rPr lang="ba-RU" sz="2400" b="1" i="1" dirty="0" smtClean="0">
                <a:latin typeface="Times New Roman" pitchFamily="18" charset="0"/>
                <a:cs typeface="Times New Roman" pitchFamily="18" charset="0"/>
              </a:rPr>
              <a:t>Был повесты уҡығас мин бик күп уйландым. Мин Рәйфә апай, Мәүлиҙә апай менән бернисек тә килешә алмайым. Нисек инде улар балаларҙы шулай кәмһетергә юл ҡуялар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ba-RU" sz="2400" b="1" i="1" dirty="0" smtClean="0">
                <a:latin typeface="Times New Roman" pitchFamily="18" charset="0"/>
                <a:cs typeface="Times New Roman" pitchFamily="18" charset="0"/>
              </a:rPr>
              <a:t>  Был әҫәр атай-әсәйҙәрҙең ҡәҙерен белергә өйрәтә, ярҙам итә.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DCIM\100OLYMP\PA310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489654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Йәш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ижадсы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Айгиз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Баймөхәмәтовтың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Ҡалдырма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әсәй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!"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исемле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тәүге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повесы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йортондағы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көндәлек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тормош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хаҡында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Уның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төп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геройы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Ильяс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Мөхәмәтов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45638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Был повесты уҡығандан һуң беҙ викторина үткәрҙек, һорауҙары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5102027"/>
          </a:xfrm>
        </p:spPr>
        <p:txBody>
          <a:bodyPr>
            <a:noAutofit/>
          </a:bodyPr>
          <a:lstStyle/>
          <a:p>
            <a:r>
              <a:rPr lang="ba-RU" sz="2400" dirty="0" smtClean="0"/>
              <a:t> </a:t>
            </a: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А.Баймөхәмәтовтың биографияһы.</a:t>
            </a: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Кем ул Ильяс, уның бала-сағы, алдағы тормошо.</a:t>
            </a: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Әмилә – ниндәй ҡыҙ, ул һеҙгә оҡшанымы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ba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Ильястың иң яҡын дуҫы.</a:t>
            </a: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Был повестан һуң Даян образы ниндәй хистәр ҡалдырҙы.</a:t>
            </a: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Тәрбиәсе Рәйфә апай, балалар йортонда эшләй аламы, ни өсөн эшләй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ba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«Директор» нисек булырға тейеш, ул дөрөҫ тәрбиәсеме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ba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«Ҡалдырмасы, әсәй!» повесында автор ниндәй мәсьәләрҙе күтәргән.</a:t>
            </a: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Һеҙгә был повесть оҡшанымы, яратып уҡынығыҙмы, ниндәй хистәр кисерҙегеҙ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ba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Инша </a:t>
            </a:r>
            <a:r>
              <a:rPr lang="ba-RU" sz="2400" smtClean="0">
                <a:latin typeface="Times New Roman" pitchFamily="18" charset="0"/>
                <a:cs typeface="Times New Roman" pitchFamily="18" charset="0"/>
              </a:rPr>
              <a:t>« Ҡалдырма,әсәй</a:t>
            </a: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!».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563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4149080"/>
            <a:ext cx="4868421" cy="2160240"/>
          </a:xfrm>
        </p:spPr>
        <p:txBody>
          <a:bodyPr>
            <a:norm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Буктрейлерҙың авторҙары</a:t>
            </a:r>
            <a:br>
              <a:rPr lang="ba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Әхмәтдинова Әлфирә</a:t>
            </a:r>
            <a:br>
              <a:rPr lang="ba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Мәрүиев Данир</a:t>
            </a:r>
            <a:br>
              <a:rPr lang="ba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Ғилмаева Нуриә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53650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0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Ильяс</a:t>
            </a: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 Мөхәмәтов, ата –әсәһе вафат булғас, дәүләт ҡарамағында ҡала. Әммә балалар йортонда тормош ауыр була... Тәрбиәселәрҙең ҡаты бәғерлелеге, вайымһыҙлығы  Ильястың күңелен аҡтара. Яҡын дуҫы менән булған фажиғә бигрәк тә тетрәндерә.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162">
            <a:off x="3556632" y="2167485"/>
            <a:ext cx="3446670" cy="42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2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Беҙ атайым һәм ете бала ятим ҡалдыҡ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92087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9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Эсәйем үлеп күп тә үтмәне, атайыбыҙ ҙа беҙҙе ташлап китте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70485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5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6" y="476672"/>
            <a:ext cx="7848872" cy="613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8674033">
            <a:off x="1259632" y="3382834"/>
            <a:ext cx="3420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5333" y="641161"/>
            <a:ext cx="784887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Детдомовский»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һузе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ҡолағымды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йыртып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индеме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Башым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эйлэнеп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китте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йәшен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атҡандай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тойолдо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Беҙ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бөгөндән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детдом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балалары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207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806489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191" y="4941168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Әсәй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ниңә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беҙҙе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иртә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ташлап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киттең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Бында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ҡыйын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Һине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уйламаған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көнөбөҙ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юҡ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Ишетәһеңме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мине,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әсә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-ә-ә-й!</a:t>
            </a:r>
          </a:p>
        </p:txBody>
      </p:sp>
    </p:spTree>
    <p:extLst>
      <p:ext uri="{BB962C8B-B14F-4D97-AF65-F5344CB8AC3E}">
        <p14:creationId xmlns:p14="http://schemas.microsoft.com/office/powerpoint/2010/main" val="32652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Ильяс теш </a:t>
            </a: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һыҙлауына түҙә </a:t>
            </a:r>
            <a:r>
              <a:rPr lang="ba-RU" sz="2400" smtClean="0">
                <a:latin typeface="Times New Roman" pitchFamily="18" charset="0"/>
                <a:cs typeface="Times New Roman" pitchFamily="18" charset="0"/>
              </a:rPr>
              <a:t>алмайынса </a:t>
            </a:r>
            <a:r>
              <a:rPr lang="ba-RU" sz="2400" smtClean="0">
                <a:latin typeface="Times New Roman" pitchFamily="18" charset="0"/>
                <a:cs typeface="Times New Roman" pitchFamily="18" charset="0"/>
              </a:rPr>
              <a:t>Әмилә </a:t>
            </a:r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менән ҡасып шәһәргә теш алдырырға баралар, бик күп ауырлыҡтарға , кәмһетелеүҙәргә осрайҙар.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5969"/>
            <a:ext cx="8064896" cy="467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3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a-RU" sz="2400" dirty="0" smtClean="0">
                <a:latin typeface="Times New Roman" pitchFamily="18" charset="0"/>
                <a:cs typeface="Times New Roman" pitchFamily="18" charset="0"/>
              </a:rPr>
              <a:t>А-а-а-а,  башы-ы-ы-ым! – Йән өҙгөс тауыш ишетелде.                             - Үл-лә-ә-әм! Үл-лә-ә-әм!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80920" cy="477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487</Words>
  <Application>Microsoft Office PowerPoint</Application>
  <PresentationFormat>Экран (4:3)</PresentationFormat>
  <Paragraphs>49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Йәш ижадсы Айгиз Баймөхәмәтовтың "Ҡалдырма, әсәй!" исемле тәүге повесы балалар йортондағы көндәлек тормош хаҡында. Уның төп геройы — Ильяс Мөхәмәтов.</vt:lpstr>
      <vt:lpstr>Ильяс Мөхәмәтов, ата –әсәһе вафат булғас, дәүләт ҡарамағында ҡала. Әммә балалар йортонда тормош ауыр була... Тәрбиәселәрҙең ҡаты бәғерлелеге, вайымһыҙлығы  Ильястың күңелен аҡтара. Яҡын дуҫы менән булған фажиғә бигрәк тә тетрәндерә.</vt:lpstr>
      <vt:lpstr>Беҙ атайым һәм ете бала ятим ҡалдыҡ</vt:lpstr>
      <vt:lpstr>Эсәйем үлеп күп тә үтмәне, атайыбыҙ ҙа беҙҙе ташлап китте</vt:lpstr>
      <vt:lpstr>Презентация PowerPoint</vt:lpstr>
      <vt:lpstr>Презентация PowerPoint</vt:lpstr>
      <vt:lpstr>Ильяс теш һыҙлауына түҙә алмайынса Әмилә менән ҡасып шәһәргә теш алдырырға баралар, бик күп ауырлыҡтарға , кәмһетелеүҙәргә осрайҙар.</vt:lpstr>
      <vt:lpstr>А-а-а-а,  башы-ы-ы-ым! – Йән өҙгөс тауыш ишетелде.                             - Үл-лә-ә-әм! Үл-лә-ә-әм!</vt:lpstr>
      <vt:lpstr>Педучилищеға барырға уйлайым, - тинем. - Юҡ-юҡ-юҡ.... Был тиклем уҡып та училищеға барып тормаҫһың. Һинең урының – университетта, - тине килгән ҡунаҡ Гөлшат Әмировна.</vt:lpstr>
      <vt:lpstr>Мин министрға хат яҙҙым</vt:lpstr>
      <vt:lpstr>Ни хәлдә икән туған өйөбөҙ?  - Рәхмәт, һеҙгә – атай – әсәй, беҙ һәр саҡ бергә булдыҡ.</vt:lpstr>
      <vt:lpstr>Презентация PowerPoint</vt:lpstr>
      <vt:lpstr>А. Баймөхәмәтовтың әҫәрҙәрен уҡығандан һуң, күптәрҙе уйландырыр һәм фәһем бирер</vt:lpstr>
      <vt:lpstr>Китапханала китапханасы Әхмәтдинова Әлфирә менән уҡыусылар һәм ата-әсәләр А.Баймөхәмәтовтың                         «Ҡалдырма, әсәй!» повесын уҡыйҙар</vt:lpstr>
      <vt:lpstr>Был повесть беҙгә ныҡ оҡшаны. Тәндәр семерләп, күҙҙәргә йәш бәреп сыҡҡан саҡтар аҙ булманы.</vt:lpstr>
      <vt:lpstr>Әҫәрҙе тыныс ҡына уҡыу мөмкин түгел...Миңә был повеста Ильяс, Әмилә һәм Фәрит оҡшаны. Мин Ильяс менән ғорурланып йәшәйем.</vt:lpstr>
      <vt:lpstr>Ошо баланың саф ҡарашына эйәреп, үҙең дә доньяға уның күҙе менән бағаһың, тормошобоҙҙа йыш ҡына осраған бәғерһеҙлектәрҙе күреп һыҡранаһың</vt:lpstr>
      <vt:lpstr>Был повесты уҡығас мин бик күп уйландым. Мин Рәйфә апай, Мәүлиҙә апай менән бернисек тә килешә алмайым. Нисек инде улар балаларҙы шулай кәмһетергә юл ҡуялар?  Был әҫәр атай-әсәйҙәрҙең ҡәҙерен белергә өйрәтә, ярҙам итә.</vt:lpstr>
      <vt:lpstr>Был повесты уҡығандан һуң беҙ викторина үткәрҙек, һорауҙары</vt:lpstr>
      <vt:lpstr>Буктрейлерҙың авторҙары Әхмәтдинова Әлфирә Мәрүиев Данир Ғилмаева Нуриә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Йәш ижадсы Айгиз Баймөхәмәтовтың "Ҡалдырма, әсәй!" исемле тәүге повесы балалар йортондағы көндәлек тормош хаҡында. Уның төп геройы — Ильяс Мөхәмәтов.</dc:title>
  <dc:creator>Библиотека</dc:creator>
  <cp:lastModifiedBy>User</cp:lastModifiedBy>
  <cp:revision>42</cp:revision>
  <dcterms:created xsi:type="dcterms:W3CDTF">2019-10-29T07:11:30Z</dcterms:created>
  <dcterms:modified xsi:type="dcterms:W3CDTF">2019-11-06T04:15:41Z</dcterms:modified>
</cp:coreProperties>
</file>